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1" r:id="rId12"/>
    <p:sldId id="302" r:id="rId13"/>
    <p:sldId id="303" r:id="rId14"/>
    <p:sldId id="263" r:id="rId15"/>
    <p:sldId id="264" r:id="rId16"/>
    <p:sldId id="265" r:id="rId17"/>
    <p:sldId id="266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ECF05D-A61C-4C08-BBE4-2873DFE78DF7}">
  <a:tblStyle styleId="{95ECF05D-A61C-4C08-BBE4-2873DFE78D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351" y="57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529F8DE-6F55-D33C-E1F7-C6AFD8906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8EC5A77A-82E0-5DDE-0798-FB22DF6F5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83419F12-D33D-A790-FE87-23BA021F3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81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28D51892-F604-CFA3-4A00-069DE7309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A540AFBC-A287-2C37-8A90-6EDBBF914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C0393A5C-7C90-DECF-AAA7-9442F64FFA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599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C12E425-3542-AA4E-58A6-97107310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F059B568-69D9-552B-BFDF-0A232AF41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71125869-F909-7F46-B296-116BD58E6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031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4696722-3A16-A408-B87E-CEDA39AD3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5DD9DDF7-181B-C88E-F06E-DA5F4CA8E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58468FFA-AB3E-BFA8-B96C-45645BB57C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40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{95ECF05D-A61C-4C08-BBE4-2873DFE78DF7}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{95ECF05D-A61C-4C08-BBE4-2873DFE78DF7}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princessa/otus_tes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проекта на базе </a:t>
            </a:r>
            <a:r>
              <a:rPr lang="en-GB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Wekan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05397" y="4138024"/>
            <a:ext cx="5136404" cy="645233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49" y="4127375"/>
            <a:ext cx="5054397" cy="71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Инфраструктурная платформа на основе </a:t>
            </a:r>
            <a:r>
              <a:rPr lang="en-GB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Kubernetes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BAB12B3-14E5-6D82-2990-D5252654A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58AD5310-36E5-EB38-0FD2-53F9CC450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E6C16-682D-AB9D-D85E-C7D360AE987C}"/>
              </a:ext>
            </a:extLst>
          </p:cNvPr>
          <p:cNvSpPr txBox="1"/>
          <p:nvPr/>
        </p:nvSpPr>
        <p:spPr>
          <a:xfrm>
            <a:off x="186033" y="917553"/>
            <a:ext cx="5073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Мониторинг: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1F0757-3AD0-CEB5-EE93-FAE8B2C8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006" y="413845"/>
            <a:ext cx="4373848" cy="26801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879ECF-FA16-5628-5A94-CB9228F9F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17" y="2199290"/>
            <a:ext cx="4095779" cy="25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9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85123154-053B-DDF3-364A-6CAC0B48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CD0FF90-CF9D-98D8-7A91-0B8CDBC429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7896C6-9F79-320C-E054-A75717BF5A8E}"/>
              </a:ext>
            </a:extLst>
          </p:cNvPr>
          <p:cNvSpPr txBox="1"/>
          <p:nvPr/>
        </p:nvSpPr>
        <p:spPr>
          <a:xfrm>
            <a:off x="186033" y="917553"/>
            <a:ext cx="5073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Мониторинг: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EB4CD7-61F7-7690-D863-315EE57B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65" y="1001508"/>
            <a:ext cx="6976241" cy="38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8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31517-DBFE-B52B-BE88-86275356B8BF}"/>
              </a:ext>
            </a:extLst>
          </p:cNvPr>
          <p:cNvSpPr txBox="1"/>
          <p:nvPr/>
        </p:nvSpPr>
        <p:spPr>
          <a:xfrm>
            <a:off x="305850" y="1144577"/>
            <a:ext cx="76998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Научилась работать в </a:t>
            </a:r>
            <a:r>
              <a:rPr lang="ru-RU" dirty="0" err="1"/>
              <a:t>яндекс</a:t>
            </a:r>
            <a:r>
              <a:rPr lang="ru-RU" dirty="0"/>
              <a:t> облаке и создавать кластер</a:t>
            </a:r>
          </a:p>
          <a:p>
            <a:pPr marL="342900" indent="-342900">
              <a:buAutoNum type="arabicPeriod"/>
            </a:pPr>
            <a:r>
              <a:rPr lang="ru-RU" dirty="0"/>
              <a:t>Удалось пощупать руками раскатку кластера, при конфигурировании кластера и приложений пришлось задумываться о вещах, на которые на обращала внимание (как правильно указать адреса сервисов, как настроить </a:t>
            </a:r>
            <a:r>
              <a:rPr lang="ru-RU" dirty="0" err="1"/>
              <a:t>инфру</a:t>
            </a:r>
            <a:r>
              <a:rPr lang="ru-RU" dirty="0"/>
              <a:t>, чтобы приложение работало, как связать все компоненты </a:t>
            </a:r>
            <a:r>
              <a:rPr lang="ru-RU" dirty="0" err="1"/>
              <a:t>яндекс</a:t>
            </a:r>
            <a:r>
              <a:rPr lang="ru-RU" dirty="0"/>
              <a:t> клауда), лучше разобралась с мониторингом и автоматизацией</a:t>
            </a:r>
          </a:p>
          <a:p>
            <a:pPr marL="342900" indent="-342900">
              <a:buAutoNum type="arabicPeriod"/>
            </a:pPr>
            <a:r>
              <a:rPr lang="ru-RU" dirty="0"/>
              <a:t>Получилось быстрее находить </a:t>
            </a:r>
            <a:r>
              <a:rPr lang="ru-RU" dirty="0" err="1"/>
              <a:t>мисконфиги</a:t>
            </a:r>
            <a:r>
              <a:rPr lang="ru-RU" dirty="0"/>
              <a:t> в </a:t>
            </a:r>
            <a:r>
              <a:rPr lang="ru-RU" dirty="0" err="1"/>
              <a:t>ингрессах</a:t>
            </a:r>
            <a:r>
              <a:rPr lang="ru-RU" dirty="0"/>
              <a:t>, узнала больше об их конфигурации </a:t>
            </a:r>
          </a:p>
          <a:p>
            <a:pPr marL="342900" indent="-342900">
              <a:buAutoNum type="arabicPeriod"/>
            </a:pPr>
            <a:r>
              <a:rPr lang="ru-RU" dirty="0"/>
              <a:t>Узнала как работать с </a:t>
            </a:r>
            <a:r>
              <a:rPr lang="en-GB" dirty="0" err="1"/>
              <a:t>github</a:t>
            </a:r>
            <a:r>
              <a:rPr lang="en-GB" dirty="0"/>
              <a:t> actions</a:t>
            </a:r>
            <a:r>
              <a:rPr lang="en-US" dirty="0"/>
              <a:t>. </a:t>
            </a:r>
            <a:r>
              <a:rPr lang="ru-RU" dirty="0"/>
              <a:t>И перед выполнение проекта это казалось невозможным сделать автоматизацию развёртывания, но хоть в такой форме получилось, чему очень рада.</a:t>
            </a:r>
          </a:p>
          <a:p>
            <a:pPr marL="342900" indent="-342900">
              <a:buAutoNum type="arabicPeriod"/>
            </a:pPr>
            <a:r>
              <a:rPr lang="ru-RU" dirty="0"/>
              <a:t>Да, изначально было в голове более здравое и красивое решение по деплою, но в текущих обстоятельствах тоже довольна, так как очень много нового узнала и сильно прокачалась</a:t>
            </a:r>
          </a:p>
          <a:p>
            <a:pPr marL="342900" indent="-342900">
              <a:buAutoNum type="arabicPeriod"/>
            </a:pPr>
            <a:r>
              <a:rPr lang="ru-RU" dirty="0"/>
              <a:t>По времени заняло более 3-4 дней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Создание приложения </a:t>
            </a:r>
            <a:r>
              <a:rPr lang="en-GB" sz="3000" dirty="0" err="1"/>
              <a:t>Wekan</a:t>
            </a:r>
            <a:r>
              <a:rPr lang="en-GB" sz="3000" dirty="0"/>
              <a:t> </a:t>
            </a:r>
            <a:r>
              <a:rPr lang="ru-RU" sz="3000" dirty="0"/>
              <a:t>в </a:t>
            </a:r>
            <a:r>
              <a:rPr lang="en-GB" sz="3000" dirty="0"/>
              <a:t>managed k8s </a:t>
            </a:r>
            <a:r>
              <a:rPr lang="ru-RU" sz="3000" dirty="0"/>
              <a:t>с помощью </a:t>
            </a:r>
            <a:r>
              <a:rPr lang="en-GB" sz="3000" dirty="0" err="1"/>
              <a:t>Github</a:t>
            </a:r>
            <a:r>
              <a:rPr lang="en-GB" sz="3000" dirty="0"/>
              <a:t> Action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rcRect l="3808" r="3808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 err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Худоярова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(Макеева) Анастасия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4614525" cy="186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Инженер по информационной безопасности, опыт в ИБ более 4 лет. Закончила НИЯУ МИФИ кафедры №42 и №12 в магистратуре. Начинала с разработки инструментов безопасности в небольшой компании, затем занималась внедрением безопасной разработки, успешно прошла сертификации CDP и CCSE. Сейчас занимаюсь контейнерной безопасностью в </a:t>
            </a:r>
            <a:r>
              <a:rPr lang="ru-RU" sz="1300" dirty="0" err="1">
                <a:latin typeface="Roboto Medium"/>
                <a:ea typeface="Roboto Medium"/>
                <a:cs typeface="Roboto Medium"/>
                <a:sym typeface="Roboto Medium"/>
              </a:rPr>
              <a:t>Wildberries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388966571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{95ECF05D-A61C-4C08-BBE4-2873DFE78DF7}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managed </a:t>
                      </a:r>
                      <a:r>
                        <a:rPr lang="en-GB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k8s cluster,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научиться работать через консоль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приложение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GB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ingress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так, чтобы можно было предоставить публичный адрес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</a:t>
                      </a:r>
                      <a:r>
                        <a:rPr lang="en-GB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Grafana, </a:t>
                      </a:r>
                      <a:r>
                        <a:rPr lang="en-GB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loki</a:t>
                      </a:r>
                      <a:r>
                        <a:rPr lang="en-GB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promtail</a:t>
                      </a:r>
                      <a:r>
                        <a:rPr lang="en-GB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построить графики</a:t>
                      </a:r>
                      <a:endParaRPr lang="en-GB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развернуть полностью кластер и приложение через </a:t>
            </a:r>
            <a:r>
              <a:rPr lang="en-GB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CI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настроить логирование и мониторинг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448755086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{95ECF05D-A61C-4C08-BBE4-2873DFE78DF7}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Yandex cli, Helm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</a:t>
                      </a:r>
                      <a:r>
                        <a:rPr lang="en-GB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Actions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Grafana, </a:t>
                      </a:r>
                      <a:r>
                        <a:rPr lang="en-GB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loki</a:t>
                      </a:r>
                      <a:r>
                        <a:rPr lang="en-GB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GB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promtail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ingress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04D7B-D8CB-C9DB-6D96-3D7991CA3176}"/>
              </a:ext>
            </a:extLst>
          </p:cNvPr>
          <p:cNvSpPr txBox="1"/>
          <p:nvPr/>
        </p:nvSpPr>
        <p:spPr>
          <a:xfrm>
            <a:off x="441434" y="1403131"/>
            <a:ext cx="507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Репозиторий - </a:t>
            </a:r>
            <a:r>
              <a:rPr lang="en-GB" dirty="0">
                <a:hlinkClick r:id="rId3"/>
              </a:rPr>
              <a:t>https://github.com/Neprincessa/otus_test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Архитектура: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DFEBCD-08B9-F743-60B6-54DAC16B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182" y="1720897"/>
            <a:ext cx="4226550" cy="32024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D30C66E-6063-D885-9512-8CC1FEDD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D4EC32EA-7395-CA80-B5A3-F8899B8900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22F9F-3163-F2D6-0BFF-C84603CC04C2}"/>
              </a:ext>
            </a:extLst>
          </p:cNvPr>
          <p:cNvSpPr txBox="1"/>
          <p:nvPr/>
        </p:nvSpPr>
        <p:spPr>
          <a:xfrm>
            <a:off x="186033" y="917553"/>
            <a:ext cx="5073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Приложение: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17F193-6CFA-CCB3-FEF3-8F26A51DC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1" y="1309382"/>
            <a:ext cx="6197841" cy="2095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0AEC2-EF5B-4F4B-0292-C8DAE5CA099B}"/>
              </a:ext>
            </a:extLst>
          </p:cNvPr>
          <p:cNvSpPr txBox="1"/>
          <p:nvPr/>
        </p:nvSpPr>
        <p:spPr>
          <a:xfrm>
            <a:off x="186033" y="3573517"/>
            <a:ext cx="5073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 опробовать:</a:t>
            </a:r>
          </a:p>
          <a:p>
            <a:pPr marL="342900" indent="-342900">
              <a:buAutoNum type="arabicPeriod"/>
            </a:pPr>
            <a:r>
              <a:rPr lang="ru-RU" dirty="0"/>
              <a:t>Добавить </a:t>
            </a:r>
            <a:r>
              <a:rPr lang="en-GB" dirty="0"/>
              <a:t>84.201.145.154 </a:t>
            </a:r>
            <a:r>
              <a:rPr lang="en-GB" dirty="0" err="1"/>
              <a:t>wekan.local</a:t>
            </a:r>
            <a:r>
              <a:rPr lang="ru-RU" dirty="0"/>
              <a:t> в </a:t>
            </a:r>
            <a:r>
              <a:rPr lang="en-GB" dirty="0"/>
              <a:t>/etc/hosts</a:t>
            </a:r>
          </a:p>
          <a:p>
            <a:pPr marL="342900" indent="-342900">
              <a:buAutoNum type="arabicPeriod"/>
            </a:pPr>
            <a:r>
              <a:rPr lang="ru-RU" dirty="0"/>
              <a:t>Залогиниться </a:t>
            </a:r>
            <a:r>
              <a:rPr lang="en-GB" dirty="0"/>
              <a:t>guest:qwert123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997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215211D5-7313-E6A8-47D6-2764B3E5B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8C5F3A4B-B58E-FA16-A9E2-D56C9A2B8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47083-F751-3BD4-16D0-B2414562EB2D}"/>
              </a:ext>
            </a:extLst>
          </p:cNvPr>
          <p:cNvSpPr txBox="1"/>
          <p:nvPr/>
        </p:nvSpPr>
        <p:spPr>
          <a:xfrm>
            <a:off x="186033" y="917553"/>
            <a:ext cx="5073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Мониторинг: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99DCB-0A88-F591-7FD9-7A9BA038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384" y="366548"/>
            <a:ext cx="4099583" cy="28062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0F06E0-C517-A19E-FD67-BED8E0930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10" y="1497723"/>
            <a:ext cx="4509617" cy="30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49835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397</Words>
  <Application>Microsoft Office PowerPoint</Application>
  <PresentationFormat>Экран (16:9)</PresentationFormat>
  <Paragraphs>62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Roboto</vt:lpstr>
      <vt:lpstr>Roboto Medium</vt:lpstr>
      <vt:lpstr>Courier New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Создание приложения Wekan в managed k8s с помощью Github Action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Anastasya Khudoyarova</cp:lastModifiedBy>
  <cp:revision>16</cp:revision>
  <dcterms:modified xsi:type="dcterms:W3CDTF">2025-08-27T22:36:13Z</dcterms:modified>
</cp:coreProperties>
</file>